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2" r:id="rId13"/>
    <p:sldId id="271" r:id="rId14"/>
    <p:sldId id="270" r:id="rId15"/>
    <p:sldId id="269" r:id="rId16"/>
    <p:sldId id="294" r:id="rId17"/>
    <p:sldId id="295" r:id="rId18"/>
    <p:sldId id="268" r:id="rId19"/>
    <p:sldId id="273" r:id="rId20"/>
    <p:sldId id="267" r:id="rId21"/>
    <p:sldId id="274" r:id="rId22"/>
    <p:sldId id="282" r:id="rId23"/>
    <p:sldId id="281" r:id="rId24"/>
    <p:sldId id="280" r:id="rId25"/>
    <p:sldId id="279" r:id="rId26"/>
    <p:sldId id="278" r:id="rId27"/>
    <p:sldId id="277" r:id="rId28"/>
    <p:sldId id="276" r:id="rId29"/>
    <p:sldId id="275" r:id="rId30"/>
    <p:sldId id="283" r:id="rId31"/>
    <p:sldId id="284" r:id="rId32"/>
    <p:sldId id="285" r:id="rId33"/>
    <p:sldId id="286" r:id="rId34"/>
    <p:sldId id="288" r:id="rId35"/>
    <p:sldId id="292" r:id="rId36"/>
    <p:sldId id="293" r:id="rId37"/>
    <p:sldId id="291" r:id="rId38"/>
    <p:sldId id="290" r:id="rId39"/>
    <p:sldId id="289" r:id="rId40"/>
    <p:sldId id="325" r:id="rId41"/>
    <p:sldId id="326" r:id="rId42"/>
    <p:sldId id="327" r:id="rId43"/>
    <p:sldId id="328" r:id="rId44"/>
    <p:sldId id="298" r:id="rId45"/>
    <p:sldId id="318" r:id="rId46"/>
    <p:sldId id="317" r:id="rId47"/>
    <p:sldId id="319" r:id="rId48"/>
    <p:sldId id="320" r:id="rId49"/>
    <p:sldId id="321" r:id="rId50"/>
    <p:sldId id="299" r:id="rId51"/>
    <p:sldId id="301" r:id="rId52"/>
    <p:sldId id="300" r:id="rId53"/>
    <p:sldId id="302" r:id="rId54"/>
    <p:sldId id="303" r:id="rId55"/>
    <p:sldId id="304" r:id="rId56"/>
    <p:sldId id="312" r:id="rId57"/>
    <p:sldId id="311" r:id="rId58"/>
    <p:sldId id="313" r:id="rId59"/>
    <p:sldId id="306" r:id="rId60"/>
    <p:sldId id="307" r:id="rId61"/>
    <p:sldId id="309" r:id="rId62"/>
    <p:sldId id="308" r:id="rId63"/>
    <p:sldId id="310" r:id="rId64"/>
    <p:sldId id="322" r:id="rId65"/>
    <p:sldId id="323" r:id="rId66"/>
    <p:sldId id="314" r:id="rId67"/>
    <p:sldId id="324" r:id="rId68"/>
    <p:sldId id="315" r:id="rId69"/>
    <p:sldId id="316" r:id="rId70"/>
    <p:sldId id="305" r:id="rId71"/>
    <p:sldId id="296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Admin Side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5566" b="5159"/>
          <a:stretch>
            <a:fillRect/>
          </a:stretch>
        </p:blipFill>
        <p:spPr>
          <a:xfrm>
            <a:off x="1645164" y="2084832"/>
            <a:ext cx="8478000" cy="4257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E5AC7-75B7-3FBF-4F4C-4E67056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78" y="2084832"/>
            <a:ext cx="83685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690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9C518-CB5B-8C64-F291-9B818AB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37" y="2084832"/>
            <a:ext cx="827145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541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2318E-E466-58F1-4D08-9D82996A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64" y="2084832"/>
            <a:ext cx="83998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96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F841C-BF95-A014-B7E2-5C252632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6" y="2084832"/>
            <a:ext cx="821520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36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2BF0-B37F-885E-E2A4-BA7D838A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2084832"/>
            <a:ext cx="8825808" cy="41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409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57CAB-84B4-C0FA-C383-999D7945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04" y="2084832"/>
            <a:ext cx="8225192" cy="418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565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48BB-84D2-9017-6634-7E40DA0C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42" y="2084832"/>
            <a:ext cx="801664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265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47DE-6B0C-B11B-247D-4827CC11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2" y="2084832"/>
            <a:ext cx="748904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535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Reset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9AEE-F2B4-CE25-F212-4FC7F4FE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7" y="2084832"/>
            <a:ext cx="770365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09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" b="-1"/>
          <a:stretch/>
        </p:blipFill>
        <p:spPr>
          <a:xfrm>
            <a:off x="1645164" y="1884459"/>
            <a:ext cx="8478000" cy="451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F185-D292-EA7B-FDD4-D1574DB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0" y="2143584"/>
            <a:ext cx="816734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45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4087-9523-E026-C301-62565EBE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1" y="2210917"/>
            <a:ext cx="791048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97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8B6-CBCE-2735-84DB-869A0E8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"/>
          <a:stretch/>
        </p:blipFill>
        <p:spPr>
          <a:xfrm>
            <a:off x="2092089" y="2084832"/>
            <a:ext cx="7584150" cy="400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362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93BA-87A5-659F-5D38-B61DE36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34" y="2084832"/>
            <a:ext cx="733086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2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2B-286E-C4C5-69C8-E833A0C0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7" y="2084832"/>
            <a:ext cx="8693226" cy="3481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21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E812-60F1-CA15-3B46-652907E4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" r="5191"/>
          <a:stretch/>
        </p:blipFill>
        <p:spPr>
          <a:xfrm>
            <a:off x="1677725" y="2084832"/>
            <a:ext cx="906647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955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018AF-8902-6F3A-016E-6B8549F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0" y="2084832"/>
            <a:ext cx="905775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36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AAB6-4B29-7539-C0D5-7EE90BEE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27" y="2084832"/>
            <a:ext cx="844247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59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0A24-D9DE-FE9B-03D9-F487A01A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78" y="2084832"/>
            <a:ext cx="72763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2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778A-E1A1-167E-9C9E-D19D8018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93" y="2003729"/>
            <a:ext cx="72607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798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56C0C-C4B4-31B7-E185-F1F933D4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2" y="2084832"/>
            <a:ext cx="760452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26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31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D4F3-7BDD-2D46-8CB8-C165931C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9" y="2084832"/>
            <a:ext cx="699825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77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 with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E32DB-5516-B51A-16F4-02FF4094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38" y="2084832"/>
            <a:ext cx="678665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122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9907-D0D7-D4C6-8C1D-C9086CD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3" y="2084832"/>
            <a:ext cx="579086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56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BEEC-1684-5BFE-8BAF-4A5196DB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13" y="2084832"/>
            <a:ext cx="71569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27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booking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E2F67-D8DD-3268-3C9E-66B74621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83" y="2084832"/>
            <a:ext cx="817796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72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492A-3CFB-ADFD-0801-0F4D4236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2084832"/>
            <a:ext cx="972007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971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79A31-7538-C93B-0984-37ACDD62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89" y="2084832"/>
            <a:ext cx="824194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45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795E-FC0F-5F07-2A9B-A56E024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2" y="2334573"/>
            <a:ext cx="9636635" cy="218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9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5247</TotalTime>
  <Words>623</Words>
  <Application>Microsoft Office PowerPoint</Application>
  <PresentationFormat>Widescreen</PresentationFormat>
  <Paragraphs>140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Dotum</vt:lpstr>
      <vt:lpstr>Arial</vt:lpstr>
      <vt:lpstr>Bahnschrift</vt:lpstr>
      <vt:lpstr>Cochocib Script Latin Pro</vt:lpstr>
      <vt:lpstr>Georgia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PowerPoint Presentation</vt:lpstr>
      <vt:lpstr>PowerPoint Presentation</vt:lpstr>
      <vt:lpstr>SnapShots</vt:lpstr>
      <vt:lpstr>Sign-in </vt:lpstr>
      <vt:lpstr>Forgot password </vt:lpstr>
      <vt:lpstr>Verification code</vt:lpstr>
      <vt:lpstr>Dashboard</vt:lpstr>
      <vt:lpstr>Profile </vt:lpstr>
      <vt:lpstr>Change password </vt:lpstr>
      <vt:lpstr>Customers </vt:lpstr>
      <vt:lpstr>Countries LIST</vt:lpstr>
      <vt:lpstr>add CountrY</vt:lpstr>
      <vt:lpstr>edit CountrY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Offers list</vt:lpstr>
      <vt:lpstr>Add offer</vt:lpstr>
      <vt:lpstr>Edit offer</vt:lpstr>
      <vt:lpstr>bookings</vt:lpstr>
      <vt:lpstr>SnapShots</vt:lpstr>
      <vt:lpstr>Sign-up page</vt:lpstr>
      <vt:lpstr>Sign-in page</vt:lpstr>
      <vt:lpstr>Forgot password</vt:lpstr>
      <vt:lpstr>Verification code</vt:lpstr>
      <vt:lpstr>Reset password</vt:lpstr>
      <vt:lpstr>Search hotel</vt:lpstr>
      <vt:lpstr>Search  hotel functionalities</vt:lpstr>
      <vt:lpstr>Search  hotel functionalities</vt:lpstr>
      <vt:lpstr>Home page</vt:lpstr>
      <vt:lpstr>Home page</vt:lpstr>
      <vt:lpstr>Home page</vt:lpstr>
      <vt:lpstr>About us</vt:lpstr>
      <vt:lpstr>About us</vt:lpstr>
      <vt:lpstr>Contact us</vt:lpstr>
      <vt:lpstr>Hotels List</vt:lpstr>
      <vt:lpstr>Hotel Details</vt:lpstr>
      <vt:lpstr>Hotel Details Functionalities</vt:lpstr>
      <vt:lpstr>Hotel Details Functionalities</vt:lpstr>
      <vt:lpstr>Hotel booking</vt:lpstr>
      <vt:lpstr>Hotel booking with discount</vt:lpstr>
      <vt:lpstr>payment</vt:lpstr>
      <vt:lpstr>User’s profile</vt:lpstr>
      <vt:lpstr>User’s booking</vt:lpstr>
      <vt:lpstr>Security</vt:lpstr>
      <vt:lpstr>offers</vt:lpstr>
      <vt:lpstr>Footer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Mr. bavadiya</cp:lastModifiedBy>
  <cp:revision>83</cp:revision>
  <dcterms:created xsi:type="dcterms:W3CDTF">2024-02-23T08:03:00Z</dcterms:created>
  <dcterms:modified xsi:type="dcterms:W3CDTF">2024-04-05T05:28:44Z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